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60" r:id="rId5"/>
    <p:sldId id="261" r:id="rId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0A6CF61-05E8-4898-8760-266562A3BC95}" type="datetimeFigureOut">
              <a:rPr lang="es-CO" smtClean="0"/>
              <a:t>14/04/2018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12431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A6CF61-05E8-4898-8760-266562A3BC95}" type="datetimeFigureOut">
              <a:rPr lang="es-CO" smtClean="0"/>
              <a:t>14/04/2018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2127748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0A6CF61-05E8-4898-8760-266562A3BC95}" type="datetimeFigureOut">
              <a:rPr lang="es-CO" smtClean="0"/>
              <a:t>14/04/2018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995059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0A6CF61-05E8-4898-8760-266562A3BC95}" type="datetimeFigureOut">
              <a:rPr lang="es-CO" smtClean="0"/>
              <a:t>14/04/2018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79377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0A6CF61-05E8-4898-8760-266562A3BC95}" type="datetimeFigureOut">
              <a:rPr lang="es-CO" smtClean="0"/>
              <a:t>14/04/2018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3682339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0A6CF61-05E8-4898-8760-266562A3BC95}" type="datetimeFigureOut">
              <a:rPr lang="es-CO" smtClean="0"/>
              <a:t>14/04/2018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2048028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0A6CF61-05E8-4898-8760-266562A3BC95}" type="datetimeFigureOut">
              <a:rPr lang="es-CO" smtClean="0"/>
              <a:t>14/04/2018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728909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A6CF61-05E8-4898-8760-266562A3BC95}" type="datetimeFigureOut">
              <a:rPr lang="es-CO" smtClean="0"/>
              <a:t>14/04/2018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1829525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A6CF61-05E8-4898-8760-266562A3BC95}" type="datetimeFigureOut">
              <a:rPr lang="es-CO" smtClean="0"/>
              <a:t>14/04/2018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2399592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A6CF61-05E8-4898-8760-266562A3BC95}" type="datetimeFigureOut">
              <a:rPr lang="es-CO" smtClean="0"/>
              <a:t>14/04/2018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1325999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A6CF61-05E8-4898-8760-266562A3BC95}" type="datetimeFigureOut">
              <a:rPr lang="es-CO" smtClean="0"/>
              <a:t>14/04/2018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35F109-FFA9-455E-832D-74C055C83073}" type="slidenum">
              <a:rPr lang="es-CO" smtClean="0"/>
              <a:t>‹Nº›</a:t>
            </a:fld>
            <a:endParaRPr lang="es-CO"/>
          </a:p>
        </p:txBody>
      </p:sp>
    </p:spTree>
    <p:extLst>
      <p:ext uri="{BB962C8B-B14F-4D97-AF65-F5344CB8AC3E}">
        <p14:creationId xmlns:p14="http://schemas.microsoft.com/office/powerpoint/2010/main" val="374439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6CF61-05E8-4898-8760-266562A3BC95}" type="datetimeFigureOut">
              <a:rPr lang="es-CO" smtClean="0"/>
              <a:t>14/04/2018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35F109-FFA9-455E-832D-74C055C83073}" type="slidenum">
              <a:rPr lang="es-CO" smtClean="0"/>
              <a:t>‹Nº›</a:t>
            </a:fld>
            <a:endParaRPr lang="es-CO"/>
          </a:p>
        </p:txBody>
      </p:sp>
    </p:spTree>
    <p:extLst>
      <p:ext uri="{BB962C8B-B14F-4D97-AF65-F5344CB8AC3E}">
        <p14:creationId xmlns:p14="http://schemas.microsoft.com/office/powerpoint/2010/main" val="2775583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5403273" y="1413164"/>
            <a:ext cx="6369628" cy="5209309"/>
          </a:xfrm>
          <a:prstGeom prst="rect">
            <a:avLst/>
          </a:prstGeom>
        </p:spPr>
      </p:pic>
      <p:sp>
        <p:nvSpPr>
          <p:cNvPr id="9" name="Título 8"/>
          <p:cNvSpPr>
            <a:spLocks noGrp="1"/>
          </p:cNvSpPr>
          <p:nvPr>
            <p:ph type="title"/>
          </p:nvPr>
        </p:nvSpPr>
        <p:spPr>
          <a:xfrm>
            <a:off x="1323109" y="411595"/>
            <a:ext cx="3041073" cy="6257348"/>
          </a:xfrm>
          <a:solidFill>
            <a:schemeClr val="accent2">
              <a:lumMod val="60000"/>
              <a:lumOff val="40000"/>
            </a:schemeClr>
          </a:solidFill>
          <a:scene3d>
            <a:camera prst="isometricOffAxis1Righ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pPr algn="ctr"/>
            <a:r>
              <a:rPr lang="es-CO" b="1" dirty="0"/>
              <a:t>Antes del pecado, Dios hablaba con el hombre cara a cara</a:t>
            </a:r>
            <a:r>
              <a:rPr lang="es-CO" sz="6700" b="1" dirty="0"/>
              <a:t>.</a:t>
            </a:r>
            <a:br>
              <a:rPr lang="es-CO" sz="6700" b="1" dirty="0"/>
            </a:br>
            <a:r>
              <a:rPr lang="es-CO" b="1" dirty="0"/>
              <a:t> </a:t>
            </a:r>
          </a:p>
        </p:txBody>
      </p:sp>
      <p:sp>
        <p:nvSpPr>
          <p:cNvPr id="12" name="Rectángulo 11"/>
          <p:cNvSpPr/>
          <p:nvPr/>
        </p:nvSpPr>
        <p:spPr>
          <a:xfrm>
            <a:off x="5403273" y="411595"/>
            <a:ext cx="6096000" cy="830997"/>
          </a:xfrm>
          <a:prstGeom prst="rect">
            <a:avLst/>
          </a:prstGeom>
          <a:scene3d>
            <a:camera prst="orthographicFront"/>
            <a:lightRig rig="threePt" dir="t"/>
          </a:scene3d>
          <a:sp3d>
            <a:bevelT prst="angle"/>
          </a:sp3d>
        </p:spPr>
        <p:style>
          <a:lnRef idx="1">
            <a:schemeClr val="accent2"/>
          </a:lnRef>
          <a:fillRef idx="2">
            <a:schemeClr val="accent2"/>
          </a:fillRef>
          <a:effectRef idx="1">
            <a:schemeClr val="accent2"/>
          </a:effectRef>
          <a:fontRef idx="minor">
            <a:schemeClr val="dk1"/>
          </a:fontRef>
        </p:style>
        <p:txBody>
          <a:bodyPr>
            <a:spAutoFit/>
          </a:bodyPr>
          <a:lstStyle/>
          <a:p>
            <a:pPr algn="ctr"/>
            <a:r>
              <a:rPr lang="es-CO" sz="2400" b="1" i="1" dirty="0" smtClean="0"/>
              <a:t>DESPUÉS DEL PECADO DIOS COMENZÓ A HABLAR A TRAVÉS DEL DON DE PROFECÍA</a:t>
            </a:r>
            <a:r>
              <a:rPr lang="es-CO" b="1" i="1" dirty="0" smtClean="0"/>
              <a:t> </a:t>
            </a:r>
            <a:endParaRPr lang="es-CO" b="1" i="1" dirty="0"/>
          </a:p>
        </p:txBody>
      </p:sp>
    </p:spTree>
    <p:extLst>
      <p:ext uri="{BB962C8B-B14F-4D97-AF65-F5344CB8AC3E}">
        <p14:creationId xmlns:p14="http://schemas.microsoft.com/office/powerpoint/2010/main" val="264435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40328" y="-81887"/>
            <a:ext cx="11139054" cy="6939887"/>
          </a:xfrm>
          <a:prstGeom prst="rect">
            <a:avLst/>
          </a:prstGeom>
        </p:spPr>
      </p:pic>
    </p:spTree>
    <p:extLst>
      <p:ext uri="{BB962C8B-B14F-4D97-AF65-F5344CB8AC3E}">
        <p14:creationId xmlns:p14="http://schemas.microsoft.com/office/powerpoint/2010/main" val="3898362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60218" y="0"/>
            <a:ext cx="11263746" cy="6858000"/>
          </a:xfrm>
          <a:prstGeom prst="rect">
            <a:avLst/>
          </a:prstGeom>
        </p:spPr>
        <p:style>
          <a:lnRef idx="1">
            <a:schemeClr val="accent3"/>
          </a:lnRef>
          <a:fillRef idx="2">
            <a:schemeClr val="accent3"/>
          </a:fillRef>
          <a:effectRef idx="1">
            <a:schemeClr val="accent3"/>
          </a:effectRef>
          <a:fontRef idx="minor">
            <a:schemeClr val="dk1"/>
          </a:fontRef>
        </p:style>
      </p:pic>
    </p:spTree>
    <p:extLst>
      <p:ext uri="{BB962C8B-B14F-4D97-AF65-F5344CB8AC3E}">
        <p14:creationId xmlns:p14="http://schemas.microsoft.com/office/powerpoint/2010/main" val="137446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5"/>
          <p:cNvSpPr>
            <a:spLocks noGrp="1"/>
          </p:cNvSpPr>
          <p:nvPr>
            <p:ph idx="1"/>
          </p:nvPr>
        </p:nvSpPr>
        <p:spPr>
          <a:xfrm>
            <a:off x="838200" y="207818"/>
            <a:ext cx="10515600" cy="6428509"/>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marL="457200" lvl="1" indent="0" algn="just">
              <a:buNone/>
            </a:pPr>
            <a:r>
              <a:rPr lang="es-CO" dirty="0" smtClean="0"/>
              <a:t>6). Antes de la segunda venida de Cristo, Dios también suscitó un profeta: EGW. Para que nos advirtiera sobre los acontecimientos finales. Pero a ella, igual que a loa profetas anteriores, se la ha calificado de “loca”, porque sufrió un accidente durante su niñez, y que las supuestas visiones son fruto de ello.</a:t>
            </a:r>
          </a:p>
          <a:p>
            <a:pPr algn="just"/>
            <a:r>
              <a:rPr lang="es-CO" dirty="0" smtClean="0"/>
              <a:t>Por tanto la actitud de rechazo que surge al mensaje de los 6000 años de pecado, en este tiempo, claramente expuestos en la Biblia y en los escritos de EGW,  la profeta de Dios para este tiempo final, y que son predicados por los que han aceptado este mensaje, no es más que la continuidad de los antediluvianos para con Noé, el pueblo de Israel para con los profetas, después con el Señor Jesús, los apóstoles, Guillermo Miller, y todos los que aceptaron su mensaje, como lúe EGW y su familia, la misma situación se repite hoy. </a:t>
            </a:r>
          </a:p>
          <a:p>
            <a:pPr algn="just"/>
            <a:r>
              <a:rPr lang="es-CO" dirty="0" smtClean="0"/>
              <a:t>Mi propósito al mostrar estos eventos es hacer énfasis sobre la forma como Dios ha desarrollado su plan de salvación ha través de la historia de la humanidad, he invitar a todos los que leen este mensaje, para que se preparen, como le dijo Dios al rey Ezequías: “</a:t>
            </a:r>
            <a:r>
              <a:rPr lang="es-CO" b="1" dirty="0" smtClean="0"/>
              <a:t>Ordena </a:t>
            </a:r>
            <a:r>
              <a:rPr lang="es-CO" b="1" dirty="0"/>
              <a:t>tu casa, porque tú morirás, y no </a:t>
            </a:r>
            <a:r>
              <a:rPr lang="es-CO" b="1" dirty="0" smtClean="0"/>
              <a:t>vivirás</a:t>
            </a:r>
            <a:r>
              <a:rPr lang="es-CO" dirty="0" smtClean="0"/>
              <a:t>”. </a:t>
            </a:r>
            <a:r>
              <a:rPr lang="es-CO" dirty="0" smtClean="0">
                <a:solidFill>
                  <a:srgbClr val="FF0000"/>
                </a:solidFill>
              </a:rPr>
              <a:t>(Is.38:1).</a:t>
            </a:r>
            <a:endParaRPr lang="es-CO" dirty="0">
              <a:solidFill>
                <a:srgbClr val="FF0000"/>
              </a:solidFill>
            </a:endParaRPr>
          </a:p>
        </p:txBody>
      </p:sp>
    </p:spTree>
    <p:extLst>
      <p:ext uri="{BB962C8B-B14F-4D97-AF65-F5344CB8AC3E}">
        <p14:creationId xmlns:p14="http://schemas.microsoft.com/office/powerpoint/2010/main" val="203074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68037"/>
            <a:ext cx="10515600" cy="5874328"/>
          </a:xfrm>
        </p:spPr>
        <p:style>
          <a:lnRef idx="1">
            <a:schemeClr val="accent3"/>
          </a:lnRef>
          <a:fillRef idx="2">
            <a:schemeClr val="accent3"/>
          </a:fillRef>
          <a:effectRef idx="1">
            <a:schemeClr val="accent3"/>
          </a:effectRef>
          <a:fontRef idx="minor">
            <a:schemeClr val="dk1"/>
          </a:fontRef>
        </p:style>
        <p:txBody>
          <a:bodyPr/>
          <a:lstStyle/>
          <a:p>
            <a:pPr algn="just"/>
            <a:r>
              <a:rPr lang="es-CO" dirty="0" smtClean="0"/>
              <a:t>Recuerden esto queridos hermanos y amigos: “Los </a:t>
            </a:r>
            <a:r>
              <a:rPr lang="es-CO" dirty="0"/>
              <a:t>caminos del Señor, como son rectos e inmutables, se cumplirán a pesar de lo que el hombre pueda </a:t>
            </a:r>
            <a:r>
              <a:rPr lang="es-CO" dirty="0" smtClean="0"/>
              <a:t>hacer para impedirlo”, ya que sus caminos no es más que una revelación de su carácter. </a:t>
            </a:r>
            <a:r>
              <a:rPr lang="es-CO" dirty="0">
                <a:solidFill>
                  <a:srgbClr val="FF0000"/>
                </a:solidFill>
              </a:rPr>
              <a:t>(Ver Mal.3:6; He.13.8; Sant.1:17).  </a:t>
            </a:r>
          </a:p>
          <a:p>
            <a:endParaRPr lang="es-CO" dirty="0" smtClean="0"/>
          </a:p>
          <a:p>
            <a:r>
              <a:rPr lang="es-CO" dirty="0" smtClean="0"/>
              <a:t>Y “Si </a:t>
            </a:r>
            <a:r>
              <a:rPr lang="es-CO" dirty="0"/>
              <a:t>los seres humanos se pierden, la culpa será de ellos, pues Dios los ha puesto frente a todos los alicientes posibles para que sigan la senda </a:t>
            </a:r>
            <a:r>
              <a:rPr lang="es-CO" dirty="0" smtClean="0"/>
              <a:t>correcta” </a:t>
            </a:r>
            <a:r>
              <a:rPr lang="es-CO" dirty="0">
                <a:solidFill>
                  <a:srgbClr val="FF0000"/>
                </a:solidFill>
              </a:rPr>
              <a:t>(Ver Deu.30:15-20</a:t>
            </a:r>
            <a:r>
              <a:rPr lang="es-CO" dirty="0" smtClean="0">
                <a:solidFill>
                  <a:srgbClr val="FF0000"/>
                </a:solidFill>
              </a:rPr>
              <a:t>)</a:t>
            </a:r>
          </a:p>
          <a:p>
            <a:endParaRPr lang="es-CO" dirty="0">
              <a:solidFill>
                <a:srgbClr val="FF0000"/>
              </a:solidFill>
            </a:endParaRPr>
          </a:p>
          <a:p>
            <a:r>
              <a:rPr lang="es-CO" dirty="0" smtClean="0">
                <a:solidFill>
                  <a:srgbClr val="FF0000"/>
                </a:solidFill>
              </a:rPr>
              <a:t>Recuerden que a pesar de todos los obstáculos que pusieron los contradictores a los mensajeros de Dios, y su mensaje, esos siempre se cumplieron, </a:t>
            </a:r>
            <a:r>
              <a:rPr lang="es-CO" u="sng" dirty="0" smtClean="0">
                <a:solidFill>
                  <a:srgbClr val="FF0000"/>
                </a:solidFill>
              </a:rPr>
              <a:t>porque la verdad siempre triunfa</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55090360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393</Words>
  <Application>Microsoft Office PowerPoint</Application>
  <PresentationFormat>Panorámica</PresentationFormat>
  <Paragraphs>10</Paragraphs>
  <Slides>5</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5</vt:i4>
      </vt:variant>
    </vt:vector>
  </HeadingPairs>
  <TitlesOfParts>
    <vt:vector size="9" baseType="lpstr">
      <vt:lpstr>Arial</vt:lpstr>
      <vt:lpstr>Calibri</vt:lpstr>
      <vt:lpstr>Calibri Light</vt:lpstr>
      <vt:lpstr>Tema de Office</vt:lpstr>
      <vt:lpstr>Antes del pecado, Dios hablaba con el hombre cara a cara.  </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dc:creator>
  <cp:lastModifiedBy>Usuario de Windows</cp:lastModifiedBy>
  <cp:revision>19</cp:revision>
  <dcterms:created xsi:type="dcterms:W3CDTF">2018-04-09T22:41:36Z</dcterms:created>
  <dcterms:modified xsi:type="dcterms:W3CDTF">2018-04-14T12:33:55Z</dcterms:modified>
</cp:coreProperties>
</file>